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2" r:id="rId8"/>
    <p:sldId id="263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D166B0-883E-405E-B9FB-61E1B46D6FE7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05852F-BD7C-470E-89FD-658EEE390EB6}">
      <dgm:prSet/>
      <dgm:spPr/>
      <dgm:t>
        <a:bodyPr/>
        <a:lstStyle/>
        <a:p>
          <a:endParaRPr lang="en-US" dirty="0"/>
        </a:p>
        <a:p>
          <a:r>
            <a:rPr lang="en-US" dirty="0"/>
            <a:t>Food Choices / Eating Habits</a:t>
          </a:r>
        </a:p>
      </dgm:t>
    </dgm:pt>
    <dgm:pt modelId="{E7DC399D-D6B0-4096-93D4-E9A796B3138F}" type="parTrans" cxnId="{8AA39D10-C0A5-4D79-8884-A343EDBF82FB}">
      <dgm:prSet/>
      <dgm:spPr/>
      <dgm:t>
        <a:bodyPr/>
        <a:lstStyle/>
        <a:p>
          <a:endParaRPr lang="en-US"/>
        </a:p>
      </dgm:t>
    </dgm:pt>
    <dgm:pt modelId="{AC47A760-B7CC-4959-8E20-64815810BDEB}" type="sibTrans" cxnId="{8AA39D10-C0A5-4D79-8884-A343EDBF82FB}">
      <dgm:prSet/>
      <dgm:spPr/>
      <dgm:t>
        <a:bodyPr/>
        <a:lstStyle/>
        <a:p>
          <a:endParaRPr lang="en-US"/>
        </a:p>
      </dgm:t>
    </dgm:pt>
    <dgm:pt modelId="{B56ACFCC-6884-444D-AA74-52B868A9EC5D}">
      <dgm:prSet/>
      <dgm:spPr/>
      <dgm:t>
        <a:bodyPr/>
        <a:lstStyle/>
        <a:p>
          <a:endParaRPr lang="en-US" dirty="0"/>
        </a:p>
        <a:p>
          <a:r>
            <a:rPr lang="en-US" dirty="0"/>
            <a:t>Lifestyle Choices / Fitness</a:t>
          </a:r>
        </a:p>
      </dgm:t>
    </dgm:pt>
    <dgm:pt modelId="{E9B584B8-CF65-4419-B083-C090BD444C06}" type="parTrans" cxnId="{BADD9F7B-6508-45D7-A35A-DC3A4833C997}">
      <dgm:prSet/>
      <dgm:spPr/>
      <dgm:t>
        <a:bodyPr/>
        <a:lstStyle/>
        <a:p>
          <a:endParaRPr lang="en-US"/>
        </a:p>
      </dgm:t>
    </dgm:pt>
    <dgm:pt modelId="{E80F3E72-FBD6-42D0-97E4-3E0CD2F0A3B6}" type="sibTrans" cxnId="{BADD9F7B-6508-45D7-A35A-DC3A4833C997}">
      <dgm:prSet/>
      <dgm:spPr/>
      <dgm:t>
        <a:bodyPr/>
        <a:lstStyle/>
        <a:p>
          <a:endParaRPr lang="en-US"/>
        </a:p>
      </dgm:t>
    </dgm:pt>
    <dgm:pt modelId="{D7A99A57-B425-48F7-8460-99412BCF4B9D}">
      <dgm:prSet/>
      <dgm:spPr/>
      <dgm:t>
        <a:bodyPr/>
        <a:lstStyle/>
        <a:p>
          <a:endParaRPr lang="en-US" dirty="0"/>
        </a:p>
        <a:p>
          <a:r>
            <a:rPr lang="en-US" dirty="0"/>
            <a:t>Animal Activism</a:t>
          </a:r>
        </a:p>
      </dgm:t>
    </dgm:pt>
    <dgm:pt modelId="{CB219B62-0CAB-46FD-8304-5284785C9384}" type="parTrans" cxnId="{431E7470-02BB-495D-B1BE-C2354B02D680}">
      <dgm:prSet/>
      <dgm:spPr/>
      <dgm:t>
        <a:bodyPr/>
        <a:lstStyle/>
        <a:p>
          <a:endParaRPr lang="en-US"/>
        </a:p>
      </dgm:t>
    </dgm:pt>
    <dgm:pt modelId="{1A72E646-A9ED-45F4-802B-118E546EAFC0}" type="sibTrans" cxnId="{431E7470-02BB-495D-B1BE-C2354B02D680}">
      <dgm:prSet/>
      <dgm:spPr/>
      <dgm:t>
        <a:bodyPr/>
        <a:lstStyle/>
        <a:p>
          <a:endParaRPr lang="en-US"/>
        </a:p>
      </dgm:t>
    </dgm:pt>
    <dgm:pt modelId="{3F1E762D-A560-BF45-AAB0-C337CAA2B766}" type="pres">
      <dgm:prSet presAssocID="{19D166B0-883E-405E-B9FB-61E1B46D6FE7}" presName="vert0" presStyleCnt="0">
        <dgm:presLayoutVars>
          <dgm:dir/>
          <dgm:animOne val="branch"/>
          <dgm:animLvl val="lvl"/>
        </dgm:presLayoutVars>
      </dgm:prSet>
      <dgm:spPr/>
    </dgm:pt>
    <dgm:pt modelId="{43B773D6-DF14-614B-848A-52E1A97E3345}" type="pres">
      <dgm:prSet presAssocID="{6305852F-BD7C-470E-89FD-658EEE390EB6}" presName="thickLine" presStyleLbl="alignNode1" presStyleIdx="0" presStyleCnt="3"/>
      <dgm:spPr/>
    </dgm:pt>
    <dgm:pt modelId="{57ABE956-11C4-3246-AFDF-D71FDC8E5C7B}" type="pres">
      <dgm:prSet presAssocID="{6305852F-BD7C-470E-89FD-658EEE390EB6}" presName="horz1" presStyleCnt="0"/>
      <dgm:spPr/>
    </dgm:pt>
    <dgm:pt modelId="{5F49DA23-DBB0-9F4F-A5F5-58D60BD43E13}" type="pres">
      <dgm:prSet presAssocID="{6305852F-BD7C-470E-89FD-658EEE390EB6}" presName="tx1" presStyleLbl="revTx" presStyleIdx="0" presStyleCnt="3"/>
      <dgm:spPr/>
    </dgm:pt>
    <dgm:pt modelId="{C98FF207-E8B6-0944-9BE6-01CCB0C56455}" type="pres">
      <dgm:prSet presAssocID="{6305852F-BD7C-470E-89FD-658EEE390EB6}" presName="vert1" presStyleCnt="0"/>
      <dgm:spPr/>
    </dgm:pt>
    <dgm:pt modelId="{321D2DFF-027A-304E-8C57-4F19D48F6381}" type="pres">
      <dgm:prSet presAssocID="{B56ACFCC-6884-444D-AA74-52B868A9EC5D}" presName="thickLine" presStyleLbl="alignNode1" presStyleIdx="1" presStyleCnt="3"/>
      <dgm:spPr/>
    </dgm:pt>
    <dgm:pt modelId="{6E685400-55C8-494D-B9ED-F60E6E736B2A}" type="pres">
      <dgm:prSet presAssocID="{B56ACFCC-6884-444D-AA74-52B868A9EC5D}" presName="horz1" presStyleCnt="0"/>
      <dgm:spPr/>
    </dgm:pt>
    <dgm:pt modelId="{CE8CF621-B1F8-584A-AA75-86019FE84E5C}" type="pres">
      <dgm:prSet presAssocID="{B56ACFCC-6884-444D-AA74-52B868A9EC5D}" presName="tx1" presStyleLbl="revTx" presStyleIdx="1" presStyleCnt="3"/>
      <dgm:spPr/>
    </dgm:pt>
    <dgm:pt modelId="{444D70E1-F390-EB44-8B22-E3BE85A89C7F}" type="pres">
      <dgm:prSet presAssocID="{B56ACFCC-6884-444D-AA74-52B868A9EC5D}" presName="vert1" presStyleCnt="0"/>
      <dgm:spPr/>
    </dgm:pt>
    <dgm:pt modelId="{D105B676-1631-9347-A0D7-7543CF61BB96}" type="pres">
      <dgm:prSet presAssocID="{D7A99A57-B425-48F7-8460-99412BCF4B9D}" presName="thickLine" presStyleLbl="alignNode1" presStyleIdx="2" presStyleCnt="3"/>
      <dgm:spPr/>
    </dgm:pt>
    <dgm:pt modelId="{A68DFB65-3BBD-934E-9FFF-1E51EE80BD6D}" type="pres">
      <dgm:prSet presAssocID="{D7A99A57-B425-48F7-8460-99412BCF4B9D}" presName="horz1" presStyleCnt="0"/>
      <dgm:spPr/>
    </dgm:pt>
    <dgm:pt modelId="{DC939340-E8F7-6F4C-A3EC-7E80A2405D3E}" type="pres">
      <dgm:prSet presAssocID="{D7A99A57-B425-48F7-8460-99412BCF4B9D}" presName="tx1" presStyleLbl="revTx" presStyleIdx="2" presStyleCnt="3"/>
      <dgm:spPr/>
    </dgm:pt>
    <dgm:pt modelId="{6D6EA9C7-6590-6649-95C9-52862C4A78E4}" type="pres">
      <dgm:prSet presAssocID="{D7A99A57-B425-48F7-8460-99412BCF4B9D}" presName="vert1" presStyleCnt="0"/>
      <dgm:spPr/>
    </dgm:pt>
  </dgm:ptLst>
  <dgm:cxnLst>
    <dgm:cxn modelId="{8AA39D10-C0A5-4D79-8884-A343EDBF82FB}" srcId="{19D166B0-883E-405E-B9FB-61E1B46D6FE7}" destId="{6305852F-BD7C-470E-89FD-658EEE390EB6}" srcOrd="0" destOrd="0" parTransId="{E7DC399D-D6B0-4096-93D4-E9A796B3138F}" sibTransId="{AC47A760-B7CC-4959-8E20-64815810BDEB}"/>
    <dgm:cxn modelId="{7EE8A835-E7E4-D448-B566-A9B29BA186DD}" type="presOf" srcId="{B56ACFCC-6884-444D-AA74-52B868A9EC5D}" destId="{CE8CF621-B1F8-584A-AA75-86019FE84E5C}" srcOrd="0" destOrd="0" presId="urn:microsoft.com/office/officeart/2008/layout/LinedList"/>
    <dgm:cxn modelId="{431E7470-02BB-495D-B1BE-C2354B02D680}" srcId="{19D166B0-883E-405E-B9FB-61E1B46D6FE7}" destId="{D7A99A57-B425-48F7-8460-99412BCF4B9D}" srcOrd="2" destOrd="0" parTransId="{CB219B62-0CAB-46FD-8304-5284785C9384}" sibTransId="{1A72E646-A9ED-45F4-802B-118E546EAFC0}"/>
    <dgm:cxn modelId="{E084BA79-151B-4E40-B598-46E0A4535213}" type="presOf" srcId="{19D166B0-883E-405E-B9FB-61E1B46D6FE7}" destId="{3F1E762D-A560-BF45-AAB0-C337CAA2B766}" srcOrd="0" destOrd="0" presId="urn:microsoft.com/office/officeart/2008/layout/LinedList"/>
    <dgm:cxn modelId="{BADD9F7B-6508-45D7-A35A-DC3A4833C997}" srcId="{19D166B0-883E-405E-B9FB-61E1B46D6FE7}" destId="{B56ACFCC-6884-444D-AA74-52B868A9EC5D}" srcOrd="1" destOrd="0" parTransId="{E9B584B8-CF65-4419-B083-C090BD444C06}" sibTransId="{E80F3E72-FBD6-42D0-97E4-3E0CD2F0A3B6}"/>
    <dgm:cxn modelId="{7273C39F-1D18-444D-9CA0-107378D07AAD}" type="presOf" srcId="{6305852F-BD7C-470E-89FD-658EEE390EB6}" destId="{5F49DA23-DBB0-9F4F-A5F5-58D60BD43E13}" srcOrd="0" destOrd="0" presId="urn:microsoft.com/office/officeart/2008/layout/LinedList"/>
    <dgm:cxn modelId="{6A5E82E9-29F3-D449-BD77-FD5E8A77B27A}" type="presOf" srcId="{D7A99A57-B425-48F7-8460-99412BCF4B9D}" destId="{DC939340-E8F7-6F4C-A3EC-7E80A2405D3E}" srcOrd="0" destOrd="0" presId="urn:microsoft.com/office/officeart/2008/layout/LinedList"/>
    <dgm:cxn modelId="{0AB68645-DFED-3A41-A96A-82F1D8B57A5D}" type="presParOf" srcId="{3F1E762D-A560-BF45-AAB0-C337CAA2B766}" destId="{43B773D6-DF14-614B-848A-52E1A97E3345}" srcOrd="0" destOrd="0" presId="urn:microsoft.com/office/officeart/2008/layout/LinedList"/>
    <dgm:cxn modelId="{61621E5B-88DB-BF45-ABE4-A8FA93155A69}" type="presParOf" srcId="{3F1E762D-A560-BF45-AAB0-C337CAA2B766}" destId="{57ABE956-11C4-3246-AFDF-D71FDC8E5C7B}" srcOrd="1" destOrd="0" presId="urn:microsoft.com/office/officeart/2008/layout/LinedList"/>
    <dgm:cxn modelId="{1A98C0BB-F5C8-4B4D-BFD4-A895D6C850B1}" type="presParOf" srcId="{57ABE956-11C4-3246-AFDF-D71FDC8E5C7B}" destId="{5F49DA23-DBB0-9F4F-A5F5-58D60BD43E13}" srcOrd="0" destOrd="0" presId="urn:microsoft.com/office/officeart/2008/layout/LinedList"/>
    <dgm:cxn modelId="{182A473D-6E2F-9942-B111-1F02C995B392}" type="presParOf" srcId="{57ABE956-11C4-3246-AFDF-D71FDC8E5C7B}" destId="{C98FF207-E8B6-0944-9BE6-01CCB0C56455}" srcOrd="1" destOrd="0" presId="urn:microsoft.com/office/officeart/2008/layout/LinedList"/>
    <dgm:cxn modelId="{1518D2E6-BF78-A643-9819-FE22DB968D04}" type="presParOf" srcId="{3F1E762D-A560-BF45-AAB0-C337CAA2B766}" destId="{321D2DFF-027A-304E-8C57-4F19D48F6381}" srcOrd="2" destOrd="0" presId="urn:microsoft.com/office/officeart/2008/layout/LinedList"/>
    <dgm:cxn modelId="{676EC4A8-5862-904E-9F9A-FCBA220BE997}" type="presParOf" srcId="{3F1E762D-A560-BF45-AAB0-C337CAA2B766}" destId="{6E685400-55C8-494D-B9ED-F60E6E736B2A}" srcOrd="3" destOrd="0" presId="urn:microsoft.com/office/officeart/2008/layout/LinedList"/>
    <dgm:cxn modelId="{97AED1D2-63D0-5345-99EA-FCEE4183F4CE}" type="presParOf" srcId="{6E685400-55C8-494D-B9ED-F60E6E736B2A}" destId="{CE8CF621-B1F8-584A-AA75-86019FE84E5C}" srcOrd="0" destOrd="0" presId="urn:microsoft.com/office/officeart/2008/layout/LinedList"/>
    <dgm:cxn modelId="{349266B4-A4D2-6A46-AFAA-4720099BF6A6}" type="presParOf" srcId="{6E685400-55C8-494D-B9ED-F60E6E736B2A}" destId="{444D70E1-F390-EB44-8B22-E3BE85A89C7F}" srcOrd="1" destOrd="0" presId="urn:microsoft.com/office/officeart/2008/layout/LinedList"/>
    <dgm:cxn modelId="{744BFA53-741F-6745-8107-6A9EA0742B47}" type="presParOf" srcId="{3F1E762D-A560-BF45-AAB0-C337CAA2B766}" destId="{D105B676-1631-9347-A0D7-7543CF61BB96}" srcOrd="4" destOrd="0" presId="urn:microsoft.com/office/officeart/2008/layout/LinedList"/>
    <dgm:cxn modelId="{25738EB2-BAF2-E944-BBB9-A7933B012747}" type="presParOf" srcId="{3F1E762D-A560-BF45-AAB0-C337CAA2B766}" destId="{A68DFB65-3BBD-934E-9FFF-1E51EE80BD6D}" srcOrd="5" destOrd="0" presId="urn:microsoft.com/office/officeart/2008/layout/LinedList"/>
    <dgm:cxn modelId="{95F24479-C089-B345-B025-260713145F57}" type="presParOf" srcId="{A68DFB65-3BBD-934E-9FFF-1E51EE80BD6D}" destId="{DC939340-E8F7-6F4C-A3EC-7E80A2405D3E}" srcOrd="0" destOrd="0" presId="urn:microsoft.com/office/officeart/2008/layout/LinedList"/>
    <dgm:cxn modelId="{E77AE4EB-6C6E-2E48-A73B-8EF3233F45CA}" type="presParOf" srcId="{A68DFB65-3BBD-934E-9FFF-1E51EE80BD6D}" destId="{6D6EA9C7-6590-6649-95C9-52862C4A78E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60FE0C-95A0-46D7-8833-5549B1F0EE0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D346795-5FE7-4EF0-86AC-DBA77D270487}">
      <dgm:prSet/>
      <dgm:spPr/>
      <dgm:t>
        <a:bodyPr/>
        <a:lstStyle/>
        <a:p>
          <a:r>
            <a:rPr lang="en-US"/>
            <a:t>Food</a:t>
          </a:r>
        </a:p>
      </dgm:t>
    </dgm:pt>
    <dgm:pt modelId="{2D556171-D8F5-4AE0-987A-4BEFB4B7C1EB}" type="parTrans" cxnId="{C521DAF0-317E-4EAC-BC61-B8C5885DE3CD}">
      <dgm:prSet/>
      <dgm:spPr/>
      <dgm:t>
        <a:bodyPr/>
        <a:lstStyle/>
        <a:p>
          <a:endParaRPr lang="en-US"/>
        </a:p>
      </dgm:t>
    </dgm:pt>
    <dgm:pt modelId="{B713D44C-07C6-4A51-903B-CAB63960F516}" type="sibTrans" cxnId="{C521DAF0-317E-4EAC-BC61-B8C5885DE3CD}">
      <dgm:prSet/>
      <dgm:spPr/>
      <dgm:t>
        <a:bodyPr/>
        <a:lstStyle/>
        <a:p>
          <a:endParaRPr lang="en-US"/>
        </a:p>
      </dgm:t>
    </dgm:pt>
    <dgm:pt modelId="{971B4218-787A-4967-A77C-421B6E6DD366}">
      <dgm:prSet/>
      <dgm:spPr/>
      <dgm:t>
        <a:bodyPr/>
        <a:lstStyle/>
        <a:p>
          <a:r>
            <a:rPr lang="en-US"/>
            <a:t>Breakfast – Coffee, Banana, Oatmeal, Toast, Eggs</a:t>
          </a:r>
        </a:p>
      </dgm:t>
    </dgm:pt>
    <dgm:pt modelId="{F1C8F921-3F16-4A78-9FBE-80770C8BB337}" type="parTrans" cxnId="{2C7CC137-B4CE-4F69-84AE-248861D1928C}">
      <dgm:prSet/>
      <dgm:spPr/>
      <dgm:t>
        <a:bodyPr/>
        <a:lstStyle/>
        <a:p>
          <a:endParaRPr lang="en-US"/>
        </a:p>
      </dgm:t>
    </dgm:pt>
    <dgm:pt modelId="{BA4D2FF8-54F1-4236-A5E9-6D60CC8E3E85}" type="sibTrans" cxnId="{2C7CC137-B4CE-4F69-84AE-248861D1928C}">
      <dgm:prSet/>
      <dgm:spPr/>
      <dgm:t>
        <a:bodyPr/>
        <a:lstStyle/>
        <a:p>
          <a:endParaRPr lang="en-US"/>
        </a:p>
      </dgm:t>
    </dgm:pt>
    <dgm:pt modelId="{7B39A2D8-AFD8-4586-85EA-3335252D90E3}">
      <dgm:prSet/>
      <dgm:spPr/>
      <dgm:t>
        <a:bodyPr/>
        <a:lstStyle/>
        <a:p>
          <a:r>
            <a:rPr lang="en-US"/>
            <a:t>Fitness , Life Habits</a:t>
          </a:r>
        </a:p>
      </dgm:t>
    </dgm:pt>
    <dgm:pt modelId="{6E419344-4276-415E-B96C-87AB0BA1E769}" type="parTrans" cxnId="{2A69FC5C-9779-45FD-AFC1-DA5205C2A1BF}">
      <dgm:prSet/>
      <dgm:spPr/>
      <dgm:t>
        <a:bodyPr/>
        <a:lstStyle/>
        <a:p>
          <a:endParaRPr lang="en-US"/>
        </a:p>
      </dgm:t>
    </dgm:pt>
    <dgm:pt modelId="{82BF7972-AED2-4667-A5B4-66362AF4E46A}" type="sibTrans" cxnId="{2A69FC5C-9779-45FD-AFC1-DA5205C2A1BF}">
      <dgm:prSet/>
      <dgm:spPr/>
      <dgm:t>
        <a:bodyPr/>
        <a:lstStyle/>
        <a:p>
          <a:endParaRPr lang="en-US"/>
        </a:p>
      </dgm:t>
    </dgm:pt>
    <dgm:pt modelId="{68ABAB35-0019-4321-889C-4941E54656BE}">
      <dgm:prSet/>
      <dgm:spPr/>
      <dgm:t>
        <a:bodyPr/>
        <a:lstStyle/>
        <a:p>
          <a:r>
            <a:rPr lang="en-US"/>
            <a:t>Diet, Fit, Protein, Weight loss, Vitamins, Health</a:t>
          </a:r>
        </a:p>
      </dgm:t>
    </dgm:pt>
    <dgm:pt modelId="{DE34D9C1-F459-4A6B-A76F-BAD08F6EC336}" type="parTrans" cxnId="{0B00B21C-134A-4875-A353-8CDD6B7938B1}">
      <dgm:prSet/>
      <dgm:spPr/>
      <dgm:t>
        <a:bodyPr/>
        <a:lstStyle/>
        <a:p>
          <a:endParaRPr lang="en-US"/>
        </a:p>
      </dgm:t>
    </dgm:pt>
    <dgm:pt modelId="{E8FC0385-4791-4D44-A3AE-8C83F9A4F345}" type="sibTrans" cxnId="{0B00B21C-134A-4875-A353-8CDD6B7938B1}">
      <dgm:prSet/>
      <dgm:spPr/>
      <dgm:t>
        <a:bodyPr/>
        <a:lstStyle/>
        <a:p>
          <a:endParaRPr lang="en-US"/>
        </a:p>
      </dgm:t>
    </dgm:pt>
    <dgm:pt modelId="{EE6CAEB3-F5FF-42F6-9699-859CC9D0082B}">
      <dgm:prSet/>
      <dgm:spPr/>
      <dgm:t>
        <a:bodyPr/>
        <a:lstStyle/>
        <a:p>
          <a:r>
            <a:rPr lang="en-US"/>
            <a:t>Animal Activism</a:t>
          </a:r>
        </a:p>
      </dgm:t>
    </dgm:pt>
    <dgm:pt modelId="{0CE0FE45-06FC-41AE-B5E8-F5B67215D503}" type="parTrans" cxnId="{45894E25-DA5B-4582-9821-51EA9E1F192E}">
      <dgm:prSet/>
      <dgm:spPr/>
      <dgm:t>
        <a:bodyPr/>
        <a:lstStyle/>
        <a:p>
          <a:endParaRPr lang="en-US"/>
        </a:p>
      </dgm:t>
    </dgm:pt>
    <dgm:pt modelId="{7288BE4F-228A-4252-B8CB-CE9B89CF1458}" type="sibTrans" cxnId="{45894E25-DA5B-4582-9821-51EA9E1F192E}">
      <dgm:prSet/>
      <dgm:spPr/>
      <dgm:t>
        <a:bodyPr/>
        <a:lstStyle/>
        <a:p>
          <a:endParaRPr lang="en-US"/>
        </a:p>
      </dgm:t>
    </dgm:pt>
    <dgm:pt modelId="{44CC31FC-A10E-46F2-9830-E9E0E4C75B8F}">
      <dgm:prSet/>
      <dgm:spPr/>
      <dgm:t>
        <a:bodyPr/>
        <a:lstStyle/>
        <a:p>
          <a:r>
            <a:rPr lang="en-US"/>
            <a:t>Human, Animal, Kill, Stop, Cruelty</a:t>
          </a:r>
        </a:p>
      </dgm:t>
    </dgm:pt>
    <dgm:pt modelId="{0BA6DE93-35B3-4E34-A502-1760D9D7973C}" type="parTrans" cxnId="{9708C6BB-EA08-462B-AD06-436D30AAD3A3}">
      <dgm:prSet/>
      <dgm:spPr/>
      <dgm:t>
        <a:bodyPr/>
        <a:lstStyle/>
        <a:p>
          <a:endParaRPr lang="en-US"/>
        </a:p>
      </dgm:t>
    </dgm:pt>
    <dgm:pt modelId="{8F778C94-C5C9-49F6-90DF-CF80122CAD05}" type="sibTrans" cxnId="{9708C6BB-EA08-462B-AD06-436D30AAD3A3}">
      <dgm:prSet/>
      <dgm:spPr/>
      <dgm:t>
        <a:bodyPr/>
        <a:lstStyle/>
        <a:p>
          <a:endParaRPr lang="en-US"/>
        </a:p>
      </dgm:t>
    </dgm:pt>
    <dgm:pt modelId="{A18AD7B0-B691-6E48-A2A9-0EBA9957DF9D}" type="pres">
      <dgm:prSet presAssocID="{1160FE0C-95A0-46D7-8833-5549B1F0EE09}" presName="linear" presStyleCnt="0">
        <dgm:presLayoutVars>
          <dgm:animLvl val="lvl"/>
          <dgm:resizeHandles val="exact"/>
        </dgm:presLayoutVars>
      </dgm:prSet>
      <dgm:spPr/>
    </dgm:pt>
    <dgm:pt modelId="{004A88C2-2843-9743-AFE1-04DBFE27EA7E}" type="pres">
      <dgm:prSet presAssocID="{9D346795-5FE7-4EF0-86AC-DBA77D27048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407ED16-98BA-364E-9C92-A6958BD6FD56}" type="pres">
      <dgm:prSet presAssocID="{9D346795-5FE7-4EF0-86AC-DBA77D270487}" presName="childText" presStyleLbl="revTx" presStyleIdx="0" presStyleCnt="3">
        <dgm:presLayoutVars>
          <dgm:bulletEnabled val="1"/>
        </dgm:presLayoutVars>
      </dgm:prSet>
      <dgm:spPr/>
    </dgm:pt>
    <dgm:pt modelId="{FE59CA05-FA5A-734E-962E-7C3D6AFB08CF}" type="pres">
      <dgm:prSet presAssocID="{7B39A2D8-AFD8-4586-85EA-3335252D90E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62041F4-8E28-5E42-800D-E8657FCDBE75}" type="pres">
      <dgm:prSet presAssocID="{7B39A2D8-AFD8-4586-85EA-3335252D90E3}" presName="childText" presStyleLbl="revTx" presStyleIdx="1" presStyleCnt="3">
        <dgm:presLayoutVars>
          <dgm:bulletEnabled val="1"/>
        </dgm:presLayoutVars>
      </dgm:prSet>
      <dgm:spPr/>
    </dgm:pt>
    <dgm:pt modelId="{D84194A4-DD4D-2149-A622-28442E14E39C}" type="pres">
      <dgm:prSet presAssocID="{EE6CAEB3-F5FF-42F6-9699-859CC9D0082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2EF161E-6E60-A145-A812-A1EC59E8CF06}" type="pres">
      <dgm:prSet presAssocID="{EE6CAEB3-F5FF-42F6-9699-859CC9D0082B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03CF1615-47EF-D14C-A0D1-A04A34F1F5F0}" type="presOf" srcId="{971B4218-787A-4967-A77C-421B6E6DD366}" destId="{D407ED16-98BA-364E-9C92-A6958BD6FD56}" srcOrd="0" destOrd="0" presId="urn:microsoft.com/office/officeart/2005/8/layout/vList2"/>
    <dgm:cxn modelId="{5A14A215-FD14-9E47-BED3-EBCF6785AB31}" type="presOf" srcId="{1160FE0C-95A0-46D7-8833-5549B1F0EE09}" destId="{A18AD7B0-B691-6E48-A2A9-0EBA9957DF9D}" srcOrd="0" destOrd="0" presId="urn:microsoft.com/office/officeart/2005/8/layout/vList2"/>
    <dgm:cxn modelId="{0B00B21C-134A-4875-A353-8CDD6B7938B1}" srcId="{7B39A2D8-AFD8-4586-85EA-3335252D90E3}" destId="{68ABAB35-0019-4321-889C-4941E54656BE}" srcOrd="0" destOrd="0" parTransId="{DE34D9C1-F459-4A6B-A76F-BAD08F6EC336}" sibTransId="{E8FC0385-4791-4D44-A3AE-8C83F9A4F345}"/>
    <dgm:cxn modelId="{45894E25-DA5B-4582-9821-51EA9E1F192E}" srcId="{1160FE0C-95A0-46D7-8833-5549B1F0EE09}" destId="{EE6CAEB3-F5FF-42F6-9699-859CC9D0082B}" srcOrd="2" destOrd="0" parTransId="{0CE0FE45-06FC-41AE-B5E8-F5B67215D503}" sibTransId="{7288BE4F-228A-4252-B8CB-CE9B89CF1458}"/>
    <dgm:cxn modelId="{2C7CC137-B4CE-4F69-84AE-248861D1928C}" srcId="{9D346795-5FE7-4EF0-86AC-DBA77D270487}" destId="{971B4218-787A-4967-A77C-421B6E6DD366}" srcOrd="0" destOrd="0" parTransId="{F1C8F921-3F16-4A78-9FBE-80770C8BB337}" sibTransId="{BA4D2FF8-54F1-4236-A5E9-6D60CC8E3E85}"/>
    <dgm:cxn modelId="{2A69FC5C-9779-45FD-AFC1-DA5205C2A1BF}" srcId="{1160FE0C-95A0-46D7-8833-5549B1F0EE09}" destId="{7B39A2D8-AFD8-4586-85EA-3335252D90E3}" srcOrd="1" destOrd="0" parTransId="{6E419344-4276-415E-B96C-87AB0BA1E769}" sibTransId="{82BF7972-AED2-4667-A5B4-66362AF4E46A}"/>
    <dgm:cxn modelId="{78D0DCA1-93E4-214D-A3C1-3CF9ECD03C1D}" type="presOf" srcId="{9D346795-5FE7-4EF0-86AC-DBA77D270487}" destId="{004A88C2-2843-9743-AFE1-04DBFE27EA7E}" srcOrd="0" destOrd="0" presId="urn:microsoft.com/office/officeart/2005/8/layout/vList2"/>
    <dgm:cxn modelId="{31DEF3A3-65FF-8F42-BB34-679F5A2A8128}" type="presOf" srcId="{44CC31FC-A10E-46F2-9830-E9E0E4C75B8F}" destId="{B2EF161E-6E60-A145-A812-A1EC59E8CF06}" srcOrd="0" destOrd="0" presId="urn:microsoft.com/office/officeart/2005/8/layout/vList2"/>
    <dgm:cxn modelId="{9708C6BB-EA08-462B-AD06-436D30AAD3A3}" srcId="{EE6CAEB3-F5FF-42F6-9699-859CC9D0082B}" destId="{44CC31FC-A10E-46F2-9830-E9E0E4C75B8F}" srcOrd="0" destOrd="0" parTransId="{0BA6DE93-35B3-4E34-A502-1760D9D7973C}" sibTransId="{8F778C94-C5C9-49F6-90DF-CF80122CAD05}"/>
    <dgm:cxn modelId="{51C666D4-E09F-554C-914E-5D8B2F4EACD1}" type="presOf" srcId="{EE6CAEB3-F5FF-42F6-9699-859CC9D0082B}" destId="{D84194A4-DD4D-2149-A622-28442E14E39C}" srcOrd="0" destOrd="0" presId="urn:microsoft.com/office/officeart/2005/8/layout/vList2"/>
    <dgm:cxn modelId="{9A8F5DE7-0409-DB46-B749-C5260A266B1D}" type="presOf" srcId="{68ABAB35-0019-4321-889C-4941E54656BE}" destId="{362041F4-8E28-5E42-800D-E8657FCDBE75}" srcOrd="0" destOrd="0" presId="urn:microsoft.com/office/officeart/2005/8/layout/vList2"/>
    <dgm:cxn modelId="{C521DAF0-317E-4EAC-BC61-B8C5885DE3CD}" srcId="{1160FE0C-95A0-46D7-8833-5549B1F0EE09}" destId="{9D346795-5FE7-4EF0-86AC-DBA77D270487}" srcOrd="0" destOrd="0" parTransId="{2D556171-D8F5-4AE0-987A-4BEFB4B7C1EB}" sibTransId="{B713D44C-07C6-4A51-903B-CAB63960F516}"/>
    <dgm:cxn modelId="{174ABAF4-701C-4A40-B4AA-4A968876F51C}" type="presOf" srcId="{7B39A2D8-AFD8-4586-85EA-3335252D90E3}" destId="{FE59CA05-FA5A-734E-962E-7C3D6AFB08CF}" srcOrd="0" destOrd="0" presId="urn:microsoft.com/office/officeart/2005/8/layout/vList2"/>
    <dgm:cxn modelId="{AD66B638-5505-A54B-8742-0A6393354D83}" type="presParOf" srcId="{A18AD7B0-B691-6E48-A2A9-0EBA9957DF9D}" destId="{004A88C2-2843-9743-AFE1-04DBFE27EA7E}" srcOrd="0" destOrd="0" presId="urn:microsoft.com/office/officeart/2005/8/layout/vList2"/>
    <dgm:cxn modelId="{E780C0EF-BFFD-7D4F-B943-BD64352BDE09}" type="presParOf" srcId="{A18AD7B0-B691-6E48-A2A9-0EBA9957DF9D}" destId="{D407ED16-98BA-364E-9C92-A6958BD6FD56}" srcOrd="1" destOrd="0" presId="urn:microsoft.com/office/officeart/2005/8/layout/vList2"/>
    <dgm:cxn modelId="{4730F329-385D-694E-B552-7BF7CB844007}" type="presParOf" srcId="{A18AD7B0-B691-6E48-A2A9-0EBA9957DF9D}" destId="{FE59CA05-FA5A-734E-962E-7C3D6AFB08CF}" srcOrd="2" destOrd="0" presId="urn:microsoft.com/office/officeart/2005/8/layout/vList2"/>
    <dgm:cxn modelId="{D60C3F28-F325-D141-8DF7-0362F4615E4A}" type="presParOf" srcId="{A18AD7B0-B691-6E48-A2A9-0EBA9957DF9D}" destId="{362041F4-8E28-5E42-800D-E8657FCDBE75}" srcOrd="3" destOrd="0" presId="urn:microsoft.com/office/officeart/2005/8/layout/vList2"/>
    <dgm:cxn modelId="{BDEF5BCE-B865-6446-82EA-7CE9838506EB}" type="presParOf" srcId="{A18AD7B0-B691-6E48-A2A9-0EBA9957DF9D}" destId="{D84194A4-DD4D-2149-A622-28442E14E39C}" srcOrd="4" destOrd="0" presId="urn:microsoft.com/office/officeart/2005/8/layout/vList2"/>
    <dgm:cxn modelId="{C09CA994-4B31-B148-86AD-B9029D747E3D}" type="presParOf" srcId="{A18AD7B0-B691-6E48-A2A9-0EBA9957DF9D}" destId="{B2EF161E-6E60-A145-A812-A1EC59E8CF06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D4BA26-9971-4495-945E-F38E8FF7E17A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E8AB943-4548-4541-9E26-EA51204A0519}">
      <dgm:prSet/>
      <dgm:spPr/>
      <dgm:t>
        <a:bodyPr/>
        <a:lstStyle/>
        <a:p>
          <a:r>
            <a:rPr lang="en-US"/>
            <a:t>Find the next growing topic in upcoming years</a:t>
          </a:r>
        </a:p>
      </dgm:t>
    </dgm:pt>
    <dgm:pt modelId="{70F0BF62-6729-40E9-B5BC-53235288DDD7}" type="parTrans" cxnId="{B777F8D9-ECCD-496F-8869-3B83685C8FA0}">
      <dgm:prSet/>
      <dgm:spPr/>
      <dgm:t>
        <a:bodyPr/>
        <a:lstStyle/>
        <a:p>
          <a:endParaRPr lang="en-US"/>
        </a:p>
      </dgm:t>
    </dgm:pt>
    <dgm:pt modelId="{D4750073-A61B-4DCF-9E6A-EF2ADCDD949C}" type="sibTrans" cxnId="{B777F8D9-ECCD-496F-8869-3B83685C8FA0}">
      <dgm:prSet/>
      <dgm:spPr/>
      <dgm:t>
        <a:bodyPr/>
        <a:lstStyle/>
        <a:p>
          <a:endParaRPr lang="en-US"/>
        </a:p>
      </dgm:t>
    </dgm:pt>
    <dgm:pt modelId="{BADB4E2B-3F60-400B-B5CA-1A30A2F2BC1A}">
      <dgm:prSet/>
      <dgm:spPr/>
      <dgm:t>
        <a:bodyPr/>
        <a:lstStyle/>
        <a:p>
          <a:r>
            <a:rPr lang="en-US"/>
            <a:t>Deeper insight into subcategories of food </a:t>
          </a:r>
        </a:p>
      </dgm:t>
    </dgm:pt>
    <dgm:pt modelId="{B1C0B500-B2A6-4B95-8FAB-791AE23D8E4B}" type="parTrans" cxnId="{B529A356-1F96-40EA-9759-C4700E69E14D}">
      <dgm:prSet/>
      <dgm:spPr/>
      <dgm:t>
        <a:bodyPr/>
        <a:lstStyle/>
        <a:p>
          <a:endParaRPr lang="en-US"/>
        </a:p>
      </dgm:t>
    </dgm:pt>
    <dgm:pt modelId="{8A9DCA6B-AA7A-4530-931B-4A92CFBAE91B}" type="sibTrans" cxnId="{B529A356-1F96-40EA-9759-C4700E69E14D}">
      <dgm:prSet/>
      <dgm:spPr/>
      <dgm:t>
        <a:bodyPr/>
        <a:lstStyle/>
        <a:p>
          <a:endParaRPr lang="en-US"/>
        </a:p>
      </dgm:t>
    </dgm:pt>
    <dgm:pt modelId="{44D5CA16-1313-4169-94A4-E15ED49F15B7}">
      <dgm:prSet/>
      <dgm:spPr/>
      <dgm:t>
        <a:bodyPr/>
        <a:lstStyle/>
        <a:p>
          <a:r>
            <a:rPr lang="en-US"/>
            <a:t>Awareness of the issue</a:t>
          </a:r>
        </a:p>
      </dgm:t>
    </dgm:pt>
    <dgm:pt modelId="{BAECA1F9-2883-4C4D-89A4-753CC6DD4CED}" type="parTrans" cxnId="{6E61B413-01F9-4D43-9EB1-E2F9CC369F9D}">
      <dgm:prSet/>
      <dgm:spPr/>
      <dgm:t>
        <a:bodyPr/>
        <a:lstStyle/>
        <a:p>
          <a:endParaRPr lang="en-US"/>
        </a:p>
      </dgm:t>
    </dgm:pt>
    <dgm:pt modelId="{6ABC1BF9-C955-42BC-A03A-633642640582}" type="sibTrans" cxnId="{6E61B413-01F9-4D43-9EB1-E2F9CC369F9D}">
      <dgm:prSet/>
      <dgm:spPr/>
      <dgm:t>
        <a:bodyPr/>
        <a:lstStyle/>
        <a:p>
          <a:endParaRPr lang="en-US"/>
        </a:p>
      </dgm:t>
    </dgm:pt>
    <dgm:pt modelId="{B59C7DA5-2943-CC49-8260-BDF5AFA3D43F}" type="pres">
      <dgm:prSet presAssocID="{83D4BA26-9971-4495-945E-F38E8FF7E17A}" presName="outerComposite" presStyleCnt="0">
        <dgm:presLayoutVars>
          <dgm:chMax val="5"/>
          <dgm:dir/>
          <dgm:resizeHandles val="exact"/>
        </dgm:presLayoutVars>
      </dgm:prSet>
      <dgm:spPr/>
    </dgm:pt>
    <dgm:pt modelId="{881E7476-63F0-7942-B21E-C15E55104888}" type="pres">
      <dgm:prSet presAssocID="{83D4BA26-9971-4495-945E-F38E8FF7E17A}" presName="dummyMaxCanvas" presStyleCnt="0">
        <dgm:presLayoutVars/>
      </dgm:prSet>
      <dgm:spPr/>
    </dgm:pt>
    <dgm:pt modelId="{D34EDF5A-FABD-BC4E-9D78-0E7635D8ACD3}" type="pres">
      <dgm:prSet presAssocID="{83D4BA26-9971-4495-945E-F38E8FF7E17A}" presName="ThreeNodes_1" presStyleLbl="node1" presStyleIdx="0" presStyleCnt="3">
        <dgm:presLayoutVars>
          <dgm:bulletEnabled val="1"/>
        </dgm:presLayoutVars>
      </dgm:prSet>
      <dgm:spPr/>
    </dgm:pt>
    <dgm:pt modelId="{15EB6445-4982-A94C-B84C-1E2838BF8731}" type="pres">
      <dgm:prSet presAssocID="{83D4BA26-9971-4495-945E-F38E8FF7E17A}" presName="ThreeNodes_2" presStyleLbl="node1" presStyleIdx="1" presStyleCnt="3">
        <dgm:presLayoutVars>
          <dgm:bulletEnabled val="1"/>
        </dgm:presLayoutVars>
      </dgm:prSet>
      <dgm:spPr/>
    </dgm:pt>
    <dgm:pt modelId="{4BFA431A-4274-BC4A-BC4D-914BE3DD8611}" type="pres">
      <dgm:prSet presAssocID="{83D4BA26-9971-4495-945E-F38E8FF7E17A}" presName="ThreeNodes_3" presStyleLbl="node1" presStyleIdx="2" presStyleCnt="3">
        <dgm:presLayoutVars>
          <dgm:bulletEnabled val="1"/>
        </dgm:presLayoutVars>
      </dgm:prSet>
      <dgm:spPr/>
    </dgm:pt>
    <dgm:pt modelId="{9E8EA5E2-81D0-CE41-8E3A-03A985CEA471}" type="pres">
      <dgm:prSet presAssocID="{83D4BA26-9971-4495-945E-F38E8FF7E17A}" presName="ThreeConn_1-2" presStyleLbl="fgAccFollowNode1" presStyleIdx="0" presStyleCnt="2">
        <dgm:presLayoutVars>
          <dgm:bulletEnabled val="1"/>
        </dgm:presLayoutVars>
      </dgm:prSet>
      <dgm:spPr/>
    </dgm:pt>
    <dgm:pt modelId="{D36BB67F-EEE0-DC4E-B699-174519B3BF05}" type="pres">
      <dgm:prSet presAssocID="{83D4BA26-9971-4495-945E-F38E8FF7E17A}" presName="ThreeConn_2-3" presStyleLbl="fgAccFollowNode1" presStyleIdx="1" presStyleCnt="2">
        <dgm:presLayoutVars>
          <dgm:bulletEnabled val="1"/>
        </dgm:presLayoutVars>
      </dgm:prSet>
      <dgm:spPr/>
    </dgm:pt>
    <dgm:pt modelId="{D9655C10-2D70-164E-9E09-A3E4F5299D7E}" type="pres">
      <dgm:prSet presAssocID="{83D4BA26-9971-4495-945E-F38E8FF7E17A}" presName="ThreeNodes_1_text" presStyleLbl="node1" presStyleIdx="2" presStyleCnt="3">
        <dgm:presLayoutVars>
          <dgm:bulletEnabled val="1"/>
        </dgm:presLayoutVars>
      </dgm:prSet>
      <dgm:spPr/>
    </dgm:pt>
    <dgm:pt modelId="{BB91BCB6-2FB6-9243-9BCC-56BFF393D814}" type="pres">
      <dgm:prSet presAssocID="{83D4BA26-9971-4495-945E-F38E8FF7E17A}" presName="ThreeNodes_2_text" presStyleLbl="node1" presStyleIdx="2" presStyleCnt="3">
        <dgm:presLayoutVars>
          <dgm:bulletEnabled val="1"/>
        </dgm:presLayoutVars>
      </dgm:prSet>
      <dgm:spPr/>
    </dgm:pt>
    <dgm:pt modelId="{DAC23BE3-AAE3-2F4E-B4BE-9CDE3B91CEFA}" type="pres">
      <dgm:prSet presAssocID="{83D4BA26-9971-4495-945E-F38E8FF7E17A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99D7010-2929-B849-9B76-BE595D1A6FD8}" type="presOf" srcId="{D4750073-A61B-4DCF-9E6A-EF2ADCDD949C}" destId="{9E8EA5E2-81D0-CE41-8E3A-03A985CEA471}" srcOrd="0" destOrd="0" presId="urn:microsoft.com/office/officeart/2005/8/layout/vProcess5"/>
    <dgm:cxn modelId="{6E61B413-01F9-4D43-9EB1-E2F9CC369F9D}" srcId="{83D4BA26-9971-4495-945E-F38E8FF7E17A}" destId="{44D5CA16-1313-4169-94A4-E15ED49F15B7}" srcOrd="2" destOrd="0" parTransId="{BAECA1F9-2883-4C4D-89A4-753CC6DD4CED}" sibTransId="{6ABC1BF9-C955-42BC-A03A-633642640582}"/>
    <dgm:cxn modelId="{81F38441-C335-9448-812A-27F109D6911C}" type="presOf" srcId="{3E8AB943-4548-4541-9E26-EA51204A0519}" destId="{D34EDF5A-FABD-BC4E-9D78-0E7635D8ACD3}" srcOrd="0" destOrd="0" presId="urn:microsoft.com/office/officeart/2005/8/layout/vProcess5"/>
    <dgm:cxn modelId="{B529A356-1F96-40EA-9759-C4700E69E14D}" srcId="{83D4BA26-9971-4495-945E-F38E8FF7E17A}" destId="{BADB4E2B-3F60-400B-B5CA-1A30A2F2BC1A}" srcOrd="1" destOrd="0" parTransId="{B1C0B500-B2A6-4B95-8FAB-791AE23D8E4B}" sibTransId="{8A9DCA6B-AA7A-4530-931B-4A92CFBAE91B}"/>
    <dgm:cxn modelId="{CFE3546B-9E5C-3849-90AC-CE48A16F62E2}" type="presOf" srcId="{BADB4E2B-3F60-400B-B5CA-1A30A2F2BC1A}" destId="{BB91BCB6-2FB6-9243-9BCC-56BFF393D814}" srcOrd="1" destOrd="0" presId="urn:microsoft.com/office/officeart/2005/8/layout/vProcess5"/>
    <dgm:cxn modelId="{C34B4473-8A87-B34C-9B3C-672341D7E453}" type="presOf" srcId="{BADB4E2B-3F60-400B-B5CA-1A30A2F2BC1A}" destId="{15EB6445-4982-A94C-B84C-1E2838BF8731}" srcOrd="0" destOrd="0" presId="urn:microsoft.com/office/officeart/2005/8/layout/vProcess5"/>
    <dgm:cxn modelId="{9F678580-3C9B-C44C-9B90-300417FFD2BA}" type="presOf" srcId="{44D5CA16-1313-4169-94A4-E15ED49F15B7}" destId="{DAC23BE3-AAE3-2F4E-B4BE-9CDE3B91CEFA}" srcOrd="1" destOrd="0" presId="urn:microsoft.com/office/officeart/2005/8/layout/vProcess5"/>
    <dgm:cxn modelId="{FC641D9C-7729-9245-8D78-36E6D8704BBC}" type="presOf" srcId="{44D5CA16-1313-4169-94A4-E15ED49F15B7}" destId="{4BFA431A-4274-BC4A-BC4D-914BE3DD8611}" srcOrd="0" destOrd="0" presId="urn:microsoft.com/office/officeart/2005/8/layout/vProcess5"/>
    <dgm:cxn modelId="{3C5206A4-5D18-8242-A585-C42110078745}" type="presOf" srcId="{3E8AB943-4548-4541-9E26-EA51204A0519}" destId="{D9655C10-2D70-164E-9E09-A3E4F5299D7E}" srcOrd="1" destOrd="0" presId="urn:microsoft.com/office/officeart/2005/8/layout/vProcess5"/>
    <dgm:cxn modelId="{B777F8D9-ECCD-496F-8869-3B83685C8FA0}" srcId="{83D4BA26-9971-4495-945E-F38E8FF7E17A}" destId="{3E8AB943-4548-4541-9E26-EA51204A0519}" srcOrd="0" destOrd="0" parTransId="{70F0BF62-6729-40E9-B5BC-53235288DDD7}" sibTransId="{D4750073-A61B-4DCF-9E6A-EF2ADCDD949C}"/>
    <dgm:cxn modelId="{75FCABF1-BE27-2145-B468-40D69BA7E926}" type="presOf" srcId="{8A9DCA6B-AA7A-4530-931B-4A92CFBAE91B}" destId="{D36BB67F-EEE0-DC4E-B699-174519B3BF05}" srcOrd="0" destOrd="0" presId="urn:microsoft.com/office/officeart/2005/8/layout/vProcess5"/>
    <dgm:cxn modelId="{B80F78FA-A2AC-3F42-A06C-A61C5DEA0A05}" type="presOf" srcId="{83D4BA26-9971-4495-945E-F38E8FF7E17A}" destId="{B59C7DA5-2943-CC49-8260-BDF5AFA3D43F}" srcOrd="0" destOrd="0" presId="urn:microsoft.com/office/officeart/2005/8/layout/vProcess5"/>
    <dgm:cxn modelId="{3555D105-1DD8-F245-A752-B8C2AB60A05D}" type="presParOf" srcId="{B59C7DA5-2943-CC49-8260-BDF5AFA3D43F}" destId="{881E7476-63F0-7942-B21E-C15E55104888}" srcOrd="0" destOrd="0" presId="urn:microsoft.com/office/officeart/2005/8/layout/vProcess5"/>
    <dgm:cxn modelId="{43F6F91D-8260-FC4F-BD18-371C311386EC}" type="presParOf" srcId="{B59C7DA5-2943-CC49-8260-BDF5AFA3D43F}" destId="{D34EDF5A-FABD-BC4E-9D78-0E7635D8ACD3}" srcOrd="1" destOrd="0" presId="urn:microsoft.com/office/officeart/2005/8/layout/vProcess5"/>
    <dgm:cxn modelId="{E3EE0DED-51AD-7B4C-BE20-BDA48885DE46}" type="presParOf" srcId="{B59C7DA5-2943-CC49-8260-BDF5AFA3D43F}" destId="{15EB6445-4982-A94C-B84C-1E2838BF8731}" srcOrd="2" destOrd="0" presId="urn:microsoft.com/office/officeart/2005/8/layout/vProcess5"/>
    <dgm:cxn modelId="{04196DA8-58A2-D644-A32F-3F5015C0D842}" type="presParOf" srcId="{B59C7DA5-2943-CC49-8260-BDF5AFA3D43F}" destId="{4BFA431A-4274-BC4A-BC4D-914BE3DD8611}" srcOrd="3" destOrd="0" presId="urn:microsoft.com/office/officeart/2005/8/layout/vProcess5"/>
    <dgm:cxn modelId="{B1F70C93-DA7A-D049-8E13-85C4241E50EC}" type="presParOf" srcId="{B59C7DA5-2943-CC49-8260-BDF5AFA3D43F}" destId="{9E8EA5E2-81D0-CE41-8E3A-03A985CEA471}" srcOrd="4" destOrd="0" presId="urn:microsoft.com/office/officeart/2005/8/layout/vProcess5"/>
    <dgm:cxn modelId="{2A5D658C-780B-1B40-A273-9F526F4ECF49}" type="presParOf" srcId="{B59C7DA5-2943-CC49-8260-BDF5AFA3D43F}" destId="{D36BB67F-EEE0-DC4E-B699-174519B3BF05}" srcOrd="5" destOrd="0" presId="urn:microsoft.com/office/officeart/2005/8/layout/vProcess5"/>
    <dgm:cxn modelId="{770D0827-AEDA-B145-922E-21A6B7D2E5AB}" type="presParOf" srcId="{B59C7DA5-2943-CC49-8260-BDF5AFA3D43F}" destId="{D9655C10-2D70-164E-9E09-A3E4F5299D7E}" srcOrd="6" destOrd="0" presId="urn:microsoft.com/office/officeart/2005/8/layout/vProcess5"/>
    <dgm:cxn modelId="{85E45110-1B09-DE4B-94AE-41DD1E9ABD11}" type="presParOf" srcId="{B59C7DA5-2943-CC49-8260-BDF5AFA3D43F}" destId="{BB91BCB6-2FB6-9243-9BCC-56BFF393D814}" srcOrd="7" destOrd="0" presId="urn:microsoft.com/office/officeart/2005/8/layout/vProcess5"/>
    <dgm:cxn modelId="{197F33AE-1ADC-AF47-9533-C5E14FAFF722}" type="presParOf" srcId="{B59C7DA5-2943-CC49-8260-BDF5AFA3D43F}" destId="{DAC23BE3-AAE3-2F4E-B4BE-9CDE3B91CEFA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B773D6-DF14-614B-848A-52E1A97E3345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49DA23-DBB0-9F4F-A5F5-58D60BD43E13}">
      <dsp:nvSpPr>
        <dsp:cNvPr id="0" name=""/>
        <dsp:cNvSpPr/>
      </dsp:nvSpPr>
      <dsp:spPr>
        <a:xfrm>
          <a:off x="0" y="2492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 dirty="0"/>
        </a:p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Food Choices / Eating Habits</a:t>
          </a:r>
        </a:p>
      </dsp:txBody>
      <dsp:txXfrm>
        <a:off x="0" y="2492"/>
        <a:ext cx="6492875" cy="1700138"/>
      </dsp:txXfrm>
    </dsp:sp>
    <dsp:sp modelId="{321D2DFF-027A-304E-8C57-4F19D48F6381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8CF621-B1F8-584A-AA75-86019FE84E5C}">
      <dsp:nvSpPr>
        <dsp:cNvPr id="0" name=""/>
        <dsp:cNvSpPr/>
      </dsp:nvSpPr>
      <dsp:spPr>
        <a:xfrm>
          <a:off x="0" y="1702630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 dirty="0"/>
        </a:p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Lifestyle Choices / Fitness</a:t>
          </a:r>
        </a:p>
      </dsp:txBody>
      <dsp:txXfrm>
        <a:off x="0" y="1702630"/>
        <a:ext cx="6492875" cy="1700138"/>
      </dsp:txXfrm>
    </dsp:sp>
    <dsp:sp modelId="{D105B676-1631-9347-A0D7-7543CF61BB96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39340-E8F7-6F4C-A3EC-7E80A2405D3E}">
      <dsp:nvSpPr>
        <dsp:cNvPr id="0" name=""/>
        <dsp:cNvSpPr/>
      </dsp:nvSpPr>
      <dsp:spPr>
        <a:xfrm>
          <a:off x="0" y="3402769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100" kern="1200" dirty="0"/>
        </a:p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Animal Activism</a:t>
          </a:r>
        </a:p>
      </dsp:txBody>
      <dsp:txXfrm>
        <a:off x="0" y="3402769"/>
        <a:ext cx="6492875" cy="17001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4A88C2-2843-9743-AFE1-04DBFE27EA7E}">
      <dsp:nvSpPr>
        <dsp:cNvPr id="0" name=""/>
        <dsp:cNvSpPr/>
      </dsp:nvSpPr>
      <dsp:spPr>
        <a:xfrm>
          <a:off x="0" y="83819"/>
          <a:ext cx="6492875" cy="8634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Food</a:t>
          </a:r>
        </a:p>
      </dsp:txBody>
      <dsp:txXfrm>
        <a:off x="42151" y="125970"/>
        <a:ext cx="6408573" cy="779158"/>
      </dsp:txXfrm>
    </dsp:sp>
    <dsp:sp modelId="{D407ED16-98BA-364E-9C92-A6958BD6FD56}">
      <dsp:nvSpPr>
        <dsp:cNvPr id="0" name=""/>
        <dsp:cNvSpPr/>
      </dsp:nvSpPr>
      <dsp:spPr>
        <a:xfrm>
          <a:off x="0" y="947279"/>
          <a:ext cx="6492875" cy="875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149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Breakfast – Coffee, Banana, Oatmeal, Toast, Eggs</a:t>
          </a:r>
        </a:p>
      </dsp:txBody>
      <dsp:txXfrm>
        <a:off x="0" y="947279"/>
        <a:ext cx="6492875" cy="875610"/>
      </dsp:txXfrm>
    </dsp:sp>
    <dsp:sp modelId="{FE59CA05-FA5A-734E-962E-7C3D6AFB08CF}">
      <dsp:nvSpPr>
        <dsp:cNvPr id="0" name=""/>
        <dsp:cNvSpPr/>
      </dsp:nvSpPr>
      <dsp:spPr>
        <a:xfrm>
          <a:off x="0" y="1822889"/>
          <a:ext cx="6492875" cy="86346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Fitness , Life Habits</a:t>
          </a:r>
        </a:p>
      </dsp:txBody>
      <dsp:txXfrm>
        <a:off x="42151" y="1865040"/>
        <a:ext cx="6408573" cy="779158"/>
      </dsp:txXfrm>
    </dsp:sp>
    <dsp:sp modelId="{362041F4-8E28-5E42-800D-E8657FCDBE75}">
      <dsp:nvSpPr>
        <dsp:cNvPr id="0" name=""/>
        <dsp:cNvSpPr/>
      </dsp:nvSpPr>
      <dsp:spPr>
        <a:xfrm>
          <a:off x="0" y="2686349"/>
          <a:ext cx="6492875" cy="875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149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Diet, Fit, Protein, Weight loss, Vitamins, Health</a:t>
          </a:r>
        </a:p>
      </dsp:txBody>
      <dsp:txXfrm>
        <a:off x="0" y="2686349"/>
        <a:ext cx="6492875" cy="875610"/>
      </dsp:txXfrm>
    </dsp:sp>
    <dsp:sp modelId="{D84194A4-DD4D-2149-A622-28442E14E39C}">
      <dsp:nvSpPr>
        <dsp:cNvPr id="0" name=""/>
        <dsp:cNvSpPr/>
      </dsp:nvSpPr>
      <dsp:spPr>
        <a:xfrm>
          <a:off x="0" y="3561960"/>
          <a:ext cx="6492875" cy="86346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Animal Activism</a:t>
          </a:r>
        </a:p>
      </dsp:txBody>
      <dsp:txXfrm>
        <a:off x="42151" y="3604111"/>
        <a:ext cx="6408573" cy="779158"/>
      </dsp:txXfrm>
    </dsp:sp>
    <dsp:sp modelId="{B2EF161E-6E60-A145-A812-A1EC59E8CF06}">
      <dsp:nvSpPr>
        <dsp:cNvPr id="0" name=""/>
        <dsp:cNvSpPr/>
      </dsp:nvSpPr>
      <dsp:spPr>
        <a:xfrm>
          <a:off x="0" y="4425420"/>
          <a:ext cx="6492875" cy="596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149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Human, Animal, Kill, Stop, Cruelty</a:t>
          </a:r>
        </a:p>
      </dsp:txBody>
      <dsp:txXfrm>
        <a:off x="0" y="4425420"/>
        <a:ext cx="6492875" cy="5961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4EDF5A-FABD-BC4E-9D78-0E7635D8ACD3}">
      <dsp:nvSpPr>
        <dsp:cNvPr id="0" name=""/>
        <dsp:cNvSpPr/>
      </dsp:nvSpPr>
      <dsp:spPr>
        <a:xfrm>
          <a:off x="0" y="0"/>
          <a:ext cx="5598515" cy="113562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Find the next growing topic in upcoming years</a:t>
          </a:r>
        </a:p>
      </dsp:txBody>
      <dsp:txXfrm>
        <a:off x="33261" y="33261"/>
        <a:ext cx="4373087" cy="1069103"/>
      </dsp:txXfrm>
    </dsp:sp>
    <dsp:sp modelId="{15EB6445-4982-A94C-B84C-1E2838BF8731}">
      <dsp:nvSpPr>
        <dsp:cNvPr id="0" name=""/>
        <dsp:cNvSpPr/>
      </dsp:nvSpPr>
      <dsp:spPr>
        <a:xfrm>
          <a:off x="493986" y="1324896"/>
          <a:ext cx="5598515" cy="113562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Deeper insight into subcategories of food </a:t>
          </a:r>
        </a:p>
      </dsp:txBody>
      <dsp:txXfrm>
        <a:off x="527247" y="1358157"/>
        <a:ext cx="4299850" cy="1069103"/>
      </dsp:txXfrm>
    </dsp:sp>
    <dsp:sp modelId="{4BFA431A-4274-BC4A-BC4D-914BE3DD8611}">
      <dsp:nvSpPr>
        <dsp:cNvPr id="0" name=""/>
        <dsp:cNvSpPr/>
      </dsp:nvSpPr>
      <dsp:spPr>
        <a:xfrm>
          <a:off x="987973" y="2649793"/>
          <a:ext cx="5598515" cy="113562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Awareness of the issue</a:t>
          </a:r>
        </a:p>
      </dsp:txBody>
      <dsp:txXfrm>
        <a:off x="1021234" y="2683054"/>
        <a:ext cx="4299850" cy="1069103"/>
      </dsp:txXfrm>
    </dsp:sp>
    <dsp:sp modelId="{9E8EA5E2-81D0-CE41-8E3A-03A985CEA471}">
      <dsp:nvSpPr>
        <dsp:cNvPr id="0" name=""/>
        <dsp:cNvSpPr/>
      </dsp:nvSpPr>
      <dsp:spPr>
        <a:xfrm>
          <a:off x="4860358" y="861182"/>
          <a:ext cx="738156" cy="73815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5026443" y="861182"/>
        <a:ext cx="405986" cy="555462"/>
      </dsp:txXfrm>
    </dsp:sp>
    <dsp:sp modelId="{D36BB67F-EEE0-DC4E-B699-174519B3BF05}">
      <dsp:nvSpPr>
        <dsp:cNvPr id="0" name=""/>
        <dsp:cNvSpPr/>
      </dsp:nvSpPr>
      <dsp:spPr>
        <a:xfrm>
          <a:off x="5354345" y="2178508"/>
          <a:ext cx="738156" cy="73815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5520430" y="2178508"/>
        <a:ext cx="405986" cy="555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120B1-3BE4-9044-9133-DE6A7C6C6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B1B592-F912-B549-BA4E-A929DA84C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2CF04-0A23-C945-BCF5-2C30226A8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170F9-BF9B-0E44-9246-01B6C11C2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BAD5B-2C84-664F-929E-9CF6ABAF2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314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8E79B-833C-784A-A3C2-BC9892F9C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2E1200-6AF8-514B-A1CA-07C14632C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F59DB-57EC-C042-9190-27A2C96F9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A23E5-D5A4-CA44-85B6-7088B6CC4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E1E4C-B5DB-2746-87D0-EACE25761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47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2F31BF-21C7-1E4D-9B60-0558C723DA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88F1E0-599B-7D45-B449-4CEBD78EE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AF1A0-3FE1-FA41-8DB7-B3B1E981D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E6BC0-43E7-0143-8DF4-104F0890A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F5E0-323D-6C4A-8B6E-E778E13EC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999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28CAA-2F98-D440-A66F-0ECF7D888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BE374-466C-5A4C-BCB8-8E895F1E2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D72BA-7A68-554C-A4A8-293C94A88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336EE-E1BC-194C-BC2F-FEA7C294D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FFD9F-72B2-3B42-B51C-2187690B5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232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531DD-1A94-2349-BEC9-064980C4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69C961-C2BB-2642-B05A-0E25AB326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B5075-90F8-1E4C-94DC-263319894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99426-6906-AA4F-B6BD-3F764F31E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2B586-6AAB-8F42-8345-ABEE64525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21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4E180-4487-1040-9676-D2070BD16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27D76-54BD-844C-9D93-534977C1C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463E1-AAC0-524E-8B4D-2FC056BBD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0C2A68-DDBF-7746-B302-72A9405CD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1A4D1-9839-804B-8640-F061D48E2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BD003-4852-8046-8086-CB2613D58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69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CC70C-3BC4-2F43-AA97-A1AD3D4C7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1C292-AF35-7645-A3BC-A6FBF650B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980A30-163D-FA42-81E7-8A1D77108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3B35C0-F516-1A4B-A9BB-49DD4A7707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07AD41-74B3-0147-AD70-3D8AA6D80D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CF2954-89D4-9D41-B291-3B1762985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91DA68-A6FF-9F41-9868-4AB869A38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074DBB-0C05-B540-B39F-BE606B40E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35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1F1C3-10B0-CF42-A280-4BA777BB5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9F6CDF-15F0-614A-9251-4B058F675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C5E01-1B5D-324B-BE06-D997754E9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90F871-61F2-2D4A-BF84-A6177BB35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719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92348F-35FF-3A4C-B3A6-0D14BC72E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FFD7-BE17-E24B-B6E9-97AEBF670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858620-894D-0F41-BF31-74DC36698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22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5C177-EE2F-184E-A7F2-2A9DE464D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8C88-7BA2-BD48-A798-4CAD580DF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32BA1-02F9-324B-AC7D-DC53C93E3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5F77A-543E-7F4C-B09F-A957755C9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31052-C539-4F4C-88F4-E0F2AFA95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76C29-88DF-A14F-8515-71DF97E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4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3BD7B-92F8-D843-8EC5-76633D3F6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9EE0A1-CE86-BE48-A590-FD5C4E3707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BED8E-DA8F-224B-A032-D359704A51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23EA4-5658-9543-971B-481AAFC37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2A6C4-808B-B642-8A08-1C3CC71CC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D32C8-DCAF-0644-93DF-22BAC8406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8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8CB7F8-D15A-7A47-830D-523D22021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7E08B-7C03-FB40-A99A-552A2AB68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AC0B4-B8D5-9A40-95EB-F7895E72B7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C5CA0-0F81-2C4F-9ECB-34820F029E1C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CCBFE-66D8-0043-9687-E9F5F63C50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DF9CA-D700-2849-A52C-75954A3B34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C6F42-770C-B446-BA18-3A7262042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5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!!BGRectangle">
            <a:extLst>
              <a:ext uri="{FF2B5EF4-FFF2-40B4-BE49-F238E27FC236}">
                <a16:creationId xmlns:a16="http://schemas.microsoft.com/office/drawing/2014/main" id="{F1611BA9-268A-49A6-84F8-FC9153668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e Vegetarian Diet: A Beginner&amp;#39;s Guide and Meal Plan">
            <a:extLst>
              <a:ext uri="{FF2B5EF4-FFF2-40B4-BE49-F238E27FC236}">
                <a16:creationId xmlns:a16="http://schemas.microsoft.com/office/drawing/2014/main" id="{CBE064A4-2B09-D94A-83DA-F9BD6546C0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EBD88F-7C43-6D45-BBE8-F98ACD172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n-US" sz="7400">
                <a:solidFill>
                  <a:srgbClr val="FFFFFF"/>
                </a:solidFill>
              </a:rPr>
              <a:t>What are the most important topics to vegetarians?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27DE9-654A-CF46-BE7A-6B45C040C2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anchor="ctr">
            <a:normAutofit/>
          </a:bodyPr>
          <a:lstStyle/>
          <a:p>
            <a:pPr algn="r"/>
            <a:endParaRPr lang="en-US" sz="2800">
              <a:solidFill>
                <a:srgbClr val="FFFFFF"/>
              </a:solidFill>
            </a:endParaRPr>
          </a:p>
          <a:p>
            <a:pPr algn="r"/>
            <a:r>
              <a:rPr lang="en-US" sz="2800">
                <a:solidFill>
                  <a:srgbClr val="FFFFFF"/>
                </a:solidFill>
              </a:rPr>
              <a:t>Byunghwa Lee</a:t>
            </a:r>
          </a:p>
          <a:p>
            <a:pPr algn="r"/>
            <a:r>
              <a:rPr lang="en-US" sz="2800">
                <a:solidFill>
                  <a:srgbClr val="FFFFFF"/>
                </a:solidFill>
              </a:rPr>
              <a:t>Nov. 12, 2021</a:t>
            </a:r>
          </a:p>
          <a:p>
            <a:pPr algn="r"/>
            <a:endParaRPr lang="en-US" sz="2800">
              <a:solidFill>
                <a:srgbClr val="FFFFFF"/>
              </a:solidFill>
            </a:endParaRPr>
          </a:p>
        </p:txBody>
      </p:sp>
      <p:sp>
        <p:nvSpPr>
          <p:cNvPr id="139" name="!!Line">
            <a:extLst>
              <a:ext uri="{FF2B5EF4-FFF2-40B4-BE49-F238E27FC236}">
                <a16:creationId xmlns:a16="http://schemas.microsoft.com/office/drawing/2014/main" id="{1825D5AF-D278-4D9A-A4F5-A1A1D3507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6" y="2286000"/>
            <a:ext cx="27432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410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6D27E-1DBF-BA4A-B049-C0F8DC06C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9BD1B-7CBF-194B-8C80-1BAB37B3A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Overall conclusions for vegetarians </a:t>
            </a:r>
          </a:p>
          <a:p>
            <a:pPr lvl="1"/>
            <a:r>
              <a:rPr lang="en-US" sz="2000" dirty="0"/>
              <a:t>Food, lifestyle, animals </a:t>
            </a:r>
          </a:p>
          <a:p>
            <a:r>
              <a:rPr lang="en-US" sz="2000" dirty="0"/>
              <a:t>Topics stay same over the years </a:t>
            </a:r>
          </a:p>
          <a:p>
            <a:pPr lvl="1"/>
            <a:r>
              <a:rPr lang="en-US" sz="2000" dirty="0"/>
              <a:t>Main concerns are same </a:t>
            </a:r>
          </a:p>
          <a:p>
            <a:r>
              <a:rPr lang="en-US" sz="2400" dirty="0"/>
              <a:t>Healthy diet -&gt; healthier life!</a:t>
            </a:r>
          </a:p>
          <a:p>
            <a:endParaRPr lang="en-US" sz="2000" dirty="0"/>
          </a:p>
        </p:txBody>
      </p:sp>
      <p:pic>
        <p:nvPicPr>
          <p:cNvPr id="5" name="Picture 4" descr="Cows eating from trough">
            <a:extLst>
              <a:ext uri="{FF2B5EF4-FFF2-40B4-BE49-F238E27FC236}">
                <a16:creationId xmlns:a16="http://schemas.microsoft.com/office/drawing/2014/main" id="{42BE7A8F-3DF3-4779-9726-94BC2C8D1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71" r="27509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8DBD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363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22AD60-1A4B-D945-9F4C-1F45A9C61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8" name="Graphic 6" descr="Handshake">
            <a:extLst>
              <a:ext uri="{FF2B5EF4-FFF2-40B4-BE49-F238E27FC236}">
                <a16:creationId xmlns:a16="http://schemas.microsoft.com/office/drawing/2014/main" id="{4D12FB09-6D1E-44BF-B86F-7DE7250EF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616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E9859-8AF4-0E47-AC38-829670775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sz="480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77AC1-4645-F747-AF88-CB936AF00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Data retrieved from Twitter</a:t>
            </a:r>
          </a:p>
          <a:p>
            <a:r>
              <a:rPr lang="en-US" sz="1800" dirty="0"/>
              <a:t>Between 2018– Present</a:t>
            </a:r>
          </a:p>
          <a:p>
            <a:r>
              <a:rPr lang="en-US" sz="1800" dirty="0"/>
              <a:t>Total Tweet Count: ~ 40K</a:t>
            </a:r>
          </a:p>
          <a:p>
            <a:r>
              <a:rPr lang="en-US" sz="1800" dirty="0"/>
              <a:t>Topic word “vegetarian”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4" descr="How to see what Twitter Lists you&amp;#39;re on - Tech">
            <a:extLst>
              <a:ext uri="{FF2B5EF4-FFF2-40B4-BE49-F238E27FC236}">
                <a16:creationId xmlns:a16="http://schemas.microsoft.com/office/drawing/2014/main" id="{B5554548-482B-E04D-9089-BDB59F8AC1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09" r="5376" b="-1"/>
          <a:stretch/>
        </p:blipFill>
        <p:spPr bwMode="auto">
          <a:xfrm>
            <a:off x="4639056" y="10"/>
            <a:ext cx="7552944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249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F9A59D-87FC-1C49-9340-C719BF70B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Most common words per topic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id="{C78DBDF9-4320-3D4C-B8A8-BEBBD45160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249" y="2427541"/>
            <a:ext cx="10808677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795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DD2719-7CAD-EF46-AD9F-6B740E31C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3 Main Topics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CACB697E-71F7-4A68-81CA-6B944BAD4D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9566596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5660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04EDB8F-C5C5-9343-8F59-0E6B0DDB2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Common words behind the topics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D221D5B-7F18-48B9-B88E-95741A8325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9577100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8558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B05D78-2B0A-024A-9D16-32B8A27AC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Most discussed Topics</a:t>
            </a:r>
          </a:p>
        </p:txBody>
      </p:sp>
      <p:cxnSp>
        <p:nvCxnSpPr>
          <p:cNvPr id="19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24B4101B-F97B-3D40-AB00-8DA2CF41A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2438400"/>
            <a:ext cx="84709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410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29C70B-C842-9D4B-A1F1-31B22E9D3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Total Topics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776B326D-10F5-CB4B-8A85-D1C0CDC30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22" y="795170"/>
            <a:ext cx="6553545" cy="527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01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81D192-F628-1848-A20A-D1667C0E3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Overall main theme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E663A-5767-F947-873C-55ADF373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640081"/>
            <a:ext cx="6024654" cy="5257800"/>
          </a:xfrm>
        </p:spPr>
        <p:txBody>
          <a:bodyPr anchor="ctr">
            <a:normAutofit/>
          </a:bodyPr>
          <a:lstStyle/>
          <a:p>
            <a:r>
              <a:rPr lang="en-US" sz="2400"/>
              <a:t>Food</a:t>
            </a:r>
          </a:p>
          <a:p>
            <a:pPr lvl="1"/>
            <a:r>
              <a:rPr lang="en-US" dirty="0"/>
              <a:t>Average about 47% of total tweets observed discussed about food</a:t>
            </a:r>
          </a:p>
        </p:txBody>
      </p:sp>
    </p:spTree>
    <p:extLst>
      <p:ext uri="{BB962C8B-B14F-4D97-AF65-F5344CB8AC3E}">
        <p14:creationId xmlns:p14="http://schemas.microsoft.com/office/powerpoint/2010/main" val="1471745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8A7A5-5EAE-E44D-BA82-ED72B1FB4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Improvements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DDA8DD-25B9-448C-AFAC-4234BA9E3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84" r="17360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6782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BDD29F4-72BA-479F-8E2F-3EE3B1B94D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585262"/>
              </p:ext>
            </p:extLst>
          </p:nvPr>
        </p:nvGraphicFramePr>
        <p:xfrm>
          <a:off x="4965431" y="2438400"/>
          <a:ext cx="6586489" cy="3785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71531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167</Words>
  <Application>Microsoft Macintosh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What are the most important topics to vegetarians?</vt:lpstr>
      <vt:lpstr>Data</vt:lpstr>
      <vt:lpstr>Most common words per topic</vt:lpstr>
      <vt:lpstr>3 Main Topics</vt:lpstr>
      <vt:lpstr>Common words behind the topics</vt:lpstr>
      <vt:lpstr>Most discussed Topics</vt:lpstr>
      <vt:lpstr>Total Topics</vt:lpstr>
      <vt:lpstr>Overall main theme</vt:lpstr>
      <vt:lpstr>Improvements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are the most important topics to vegetarians?</dc:title>
  <dc:creator>ByungHwa Lee</dc:creator>
  <cp:lastModifiedBy>ByungHwa Lee</cp:lastModifiedBy>
  <cp:revision>1</cp:revision>
  <dcterms:created xsi:type="dcterms:W3CDTF">2021-11-12T03:17:17Z</dcterms:created>
  <dcterms:modified xsi:type="dcterms:W3CDTF">2021-11-12T05:44:54Z</dcterms:modified>
</cp:coreProperties>
</file>

<file path=docProps/thumbnail.jpeg>
</file>